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3"/>
  </p:notesMasterIdLst>
  <p:sldIdLst>
    <p:sldId id="331" r:id="rId5"/>
    <p:sldId id="312" r:id="rId6"/>
    <p:sldId id="313" r:id="rId7"/>
    <p:sldId id="314" r:id="rId8"/>
    <p:sldId id="261" r:id="rId9"/>
    <p:sldId id="262" r:id="rId10"/>
    <p:sldId id="315" r:id="rId11"/>
    <p:sldId id="320" r:id="rId12"/>
    <p:sldId id="321" r:id="rId13"/>
    <p:sldId id="322" r:id="rId14"/>
    <p:sldId id="271" r:id="rId15"/>
    <p:sldId id="325" r:id="rId16"/>
    <p:sldId id="326" r:id="rId17"/>
    <p:sldId id="277" r:id="rId18"/>
    <p:sldId id="258" r:id="rId19"/>
    <p:sldId id="273" r:id="rId20"/>
    <p:sldId id="274" r:id="rId21"/>
    <p:sldId id="275" r:id="rId22"/>
    <p:sldId id="279" r:id="rId23"/>
    <p:sldId id="280" r:id="rId24"/>
    <p:sldId id="281" r:id="rId25"/>
    <p:sldId id="283" r:id="rId26"/>
    <p:sldId id="286" r:id="rId27"/>
    <p:sldId id="290" r:id="rId28"/>
    <p:sldId id="291" r:id="rId29"/>
    <p:sldId id="292" r:id="rId30"/>
    <p:sldId id="293" r:id="rId31"/>
    <p:sldId id="332" r:id="rId32"/>
    <p:sldId id="278" r:id="rId33"/>
    <p:sldId id="327" r:id="rId34"/>
    <p:sldId id="282" r:id="rId35"/>
    <p:sldId id="330" r:id="rId36"/>
    <p:sldId id="33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5" r:id="rId47"/>
    <p:sldId id="306" r:id="rId48"/>
    <p:sldId id="311" r:id="rId49"/>
    <p:sldId id="259" r:id="rId50"/>
    <p:sldId id="263" r:id="rId51"/>
    <p:sldId id="272" r:id="rId52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PT Sans Narrow" panose="020B0506020203020204" pitchFamily="3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13E01-2A61-4EE6-A426-CD6D9B7429FF}" v="179" dt="2024-08-06T23:33:35.829"/>
  </p1510:revLst>
</p1510:revInfo>
</file>

<file path=ppt/tableStyles.xml><?xml version="1.0" encoding="utf-8"?>
<a:tblStyleLst xmlns:a="http://schemas.openxmlformats.org/drawingml/2006/main" def="{4773EA09-8BFD-42AB-8533-902330538BC3}">
  <a:tblStyle styleId="{4773EA09-8BFD-42AB-8533-902330538BC3}" styleName="Table_0">
    <a:wholeTbl>
      <a:tcTxStyle b="off" i="off">
        <a:font>
          <a:latin typeface="Book Antiqua"/>
          <a:ea typeface="Book Antiqua"/>
          <a:cs typeface="Book Antiqu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F2EB"/>
          </a:solidFill>
        </a:fill>
      </a:tcStyle>
    </a:wholeTbl>
    <a:band1H>
      <a:tcTxStyle/>
      <a:tcStyle>
        <a:tcBdr/>
        <a:fill>
          <a:solidFill>
            <a:srgbClr val="EAE4D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E4D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Book Antiqua"/>
          <a:ea typeface="Book Antiqua"/>
          <a:cs typeface="Book Antiqu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Book Antiqua"/>
          <a:ea typeface="Book Antiqua"/>
          <a:cs typeface="Book Antiqu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Book Antiqua"/>
          <a:ea typeface="Book Antiqua"/>
          <a:cs typeface="Book Antiqu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220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Lim" userId="S::nick.lim@waikato.ac.nz::f18589bb-d288-4570-a294-2159479a80c9" providerId="AD" clId="Web-{A2613E01-2A61-4EE6-A426-CD6D9B7429FF}"/>
    <pc:docChg chg="addSld delSld modSld sldOrd">
      <pc:chgData name="Nick Lim" userId="S::nick.lim@waikato.ac.nz::f18589bb-d288-4570-a294-2159479a80c9" providerId="AD" clId="Web-{A2613E01-2A61-4EE6-A426-CD6D9B7429FF}" dt="2024-08-06T23:33:35.829" v="163" actId="20577"/>
      <pc:docMkLst>
        <pc:docMk/>
      </pc:docMkLst>
      <pc:sldChg chg="modSp">
        <pc:chgData name="Nick Lim" userId="S::nick.lim@waikato.ac.nz::f18589bb-d288-4570-a294-2159479a80c9" providerId="AD" clId="Web-{A2613E01-2A61-4EE6-A426-CD6D9B7429FF}" dt="2024-08-06T22:40:39.994" v="79" actId="20577"/>
        <pc:sldMkLst>
          <pc:docMk/>
          <pc:sldMk cId="0" sldId="258"/>
        </pc:sldMkLst>
        <pc:spChg chg="mod">
          <ac:chgData name="Nick Lim" userId="S::nick.lim@waikato.ac.nz::f18589bb-d288-4570-a294-2159479a80c9" providerId="AD" clId="Web-{A2613E01-2A61-4EE6-A426-CD6D9B7429FF}" dt="2024-08-06T22:40:39.994" v="79" actId="20577"/>
          <ac:spMkLst>
            <pc:docMk/>
            <pc:sldMk cId="0" sldId="258"/>
            <ac:spMk id="92" creationId="{00000000-0000-0000-0000-000000000000}"/>
          </ac:spMkLst>
        </pc:spChg>
      </pc:sldChg>
      <pc:sldChg chg="add del">
        <pc:chgData name="Nick Lim" userId="S::nick.lim@waikato.ac.nz::f18589bb-d288-4570-a294-2159479a80c9" providerId="AD" clId="Web-{A2613E01-2A61-4EE6-A426-CD6D9B7429FF}" dt="2024-08-06T22:44:20.613" v="134"/>
        <pc:sldMkLst>
          <pc:docMk/>
          <pc:sldMk cId="0" sldId="259"/>
        </pc:sldMkLst>
      </pc:sldChg>
      <pc:sldChg chg="add del">
        <pc:chgData name="Nick Lim" userId="S::nick.lim@waikato.ac.nz::f18589bb-d288-4570-a294-2159479a80c9" providerId="AD" clId="Web-{A2613E01-2A61-4EE6-A426-CD6D9B7429FF}" dt="2024-08-06T22:44:20.628" v="135"/>
        <pc:sldMkLst>
          <pc:docMk/>
          <pc:sldMk cId="0" sldId="263"/>
        </pc:sldMkLst>
      </pc:sldChg>
      <pc:sldChg chg="add del">
        <pc:chgData name="Nick Lim" userId="S::nick.lim@waikato.ac.nz::f18589bb-d288-4570-a294-2159479a80c9" providerId="AD" clId="Web-{A2613E01-2A61-4EE6-A426-CD6D9B7429FF}" dt="2024-08-06T22:51:53.818" v="159"/>
        <pc:sldMkLst>
          <pc:docMk/>
          <pc:sldMk cId="0" sldId="264"/>
        </pc:sldMkLst>
      </pc:sldChg>
      <pc:sldChg chg="add del">
        <pc:chgData name="Nick Lim" userId="S::nick.lim@waikato.ac.nz::f18589bb-d288-4570-a294-2159479a80c9" providerId="AD" clId="Web-{A2613E01-2A61-4EE6-A426-CD6D9B7429FF}" dt="2024-08-06T22:51:40.864" v="158"/>
        <pc:sldMkLst>
          <pc:docMk/>
          <pc:sldMk cId="0" sldId="265"/>
        </pc:sldMkLst>
      </pc:sldChg>
      <pc:sldChg chg="add del">
        <pc:chgData name="Nick Lim" userId="S::nick.lim@waikato.ac.nz::f18589bb-d288-4570-a294-2159479a80c9" providerId="AD" clId="Web-{A2613E01-2A61-4EE6-A426-CD6D9B7429FF}" dt="2024-08-06T22:51:40.864" v="157"/>
        <pc:sldMkLst>
          <pc:docMk/>
          <pc:sldMk cId="0" sldId="266"/>
        </pc:sldMkLst>
      </pc:sldChg>
      <pc:sldChg chg="add del">
        <pc:chgData name="Nick Lim" userId="S::nick.lim@waikato.ac.nz::f18589bb-d288-4570-a294-2159479a80c9" providerId="AD" clId="Web-{A2613E01-2A61-4EE6-A426-CD6D9B7429FF}" dt="2024-08-06T22:51:40.864" v="156"/>
        <pc:sldMkLst>
          <pc:docMk/>
          <pc:sldMk cId="0" sldId="267"/>
        </pc:sldMkLst>
      </pc:sldChg>
      <pc:sldChg chg="add del">
        <pc:chgData name="Nick Lim" userId="S::nick.lim@waikato.ac.nz::f18589bb-d288-4570-a294-2159479a80c9" providerId="AD" clId="Web-{A2613E01-2A61-4EE6-A426-CD6D9B7429FF}" dt="2024-08-06T22:51:40.864" v="155"/>
        <pc:sldMkLst>
          <pc:docMk/>
          <pc:sldMk cId="0" sldId="269"/>
        </pc:sldMkLst>
      </pc:sldChg>
      <pc:sldChg chg="add del">
        <pc:chgData name="Nick Lim" userId="S::nick.lim@waikato.ac.nz::f18589bb-d288-4570-a294-2159479a80c9" providerId="AD" clId="Web-{A2613E01-2A61-4EE6-A426-CD6D9B7429FF}" dt="2024-08-06T22:51:40.849" v="154"/>
        <pc:sldMkLst>
          <pc:docMk/>
          <pc:sldMk cId="0" sldId="270"/>
        </pc:sldMkLst>
      </pc:sldChg>
      <pc:sldChg chg="add del">
        <pc:chgData name="Nick Lim" userId="S::nick.lim@waikato.ac.nz::f18589bb-d288-4570-a294-2159479a80c9" providerId="AD" clId="Web-{A2613E01-2A61-4EE6-A426-CD6D9B7429FF}" dt="2024-08-06T22:44:20.706" v="142"/>
        <pc:sldMkLst>
          <pc:docMk/>
          <pc:sldMk cId="0" sldId="272"/>
        </pc:sldMkLst>
      </pc:sldChg>
      <pc:sldChg chg="add del ord">
        <pc:chgData name="Nick Lim" userId="S::nick.lim@waikato.ac.nz::f18589bb-d288-4570-a294-2159479a80c9" providerId="AD" clId="Web-{A2613E01-2A61-4EE6-A426-CD6D9B7429FF}" dt="2024-08-06T22:52:15.975" v="160"/>
        <pc:sldMkLst>
          <pc:docMk/>
          <pc:sldMk cId="0" sldId="273"/>
        </pc:sldMkLst>
      </pc:sldChg>
      <pc:sldChg chg="modSp">
        <pc:chgData name="Nick Lim" userId="S::nick.lim@waikato.ac.nz::f18589bb-d288-4570-a294-2159479a80c9" providerId="AD" clId="Web-{A2613E01-2A61-4EE6-A426-CD6D9B7429FF}" dt="2024-08-06T22:38:35.708" v="71" actId="1076"/>
        <pc:sldMkLst>
          <pc:docMk/>
          <pc:sldMk cId="0" sldId="274"/>
        </pc:sldMkLst>
        <pc:picChg chg="mod">
          <ac:chgData name="Nick Lim" userId="S::nick.lim@waikato.ac.nz::f18589bb-d288-4570-a294-2159479a80c9" providerId="AD" clId="Web-{A2613E01-2A61-4EE6-A426-CD6D9B7429FF}" dt="2024-08-06T22:38:35.708" v="71" actId="1076"/>
          <ac:picMkLst>
            <pc:docMk/>
            <pc:sldMk cId="0" sldId="274"/>
            <ac:picMk id="255" creationId="{00000000-0000-0000-0000-000000000000}"/>
          </ac:picMkLst>
        </pc:picChg>
      </pc:sldChg>
      <pc:sldChg chg="del">
        <pc:chgData name="Nick Lim" userId="S::nick.lim@waikato.ac.nz::f18589bb-d288-4570-a294-2159479a80c9" providerId="AD" clId="Web-{A2613E01-2A61-4EE6-A426-CD6D9B7429FF}" dt="2024-08-06T22:32:38.085" v="35"/>
        <pc:sldMkLst>
          <pc:docMk/>
          <pc:sldMk cId="0" sldId="276"/>
        </pc:sldMkLst>
      </pc:sldChg>
      <pc:sldChg chg="add del">
        <pc:chgData name="Nick Lim" userId="S::nick.lim@waikato.ac.nz::f18589bb-d288-4570-a294-2159479a80c9" providerId="AD" clId="Web-{A2613E01-2A61-4EE6-A426-CD6D9B7429FF}" dt="2024-08-06T22:43:13.672" v="84"/>
        <pc:sldMkLst>
          <pc:docMk/>
          <pc:sldMk cId="0" sldId="278"/>
        </pc:sldMkLst>
      </pc:sldChg>
      <pc:sldChg chg="add del">
        <pc:chgData name="Nick Lim" userId="S::nick.lim@waikato.ac.nz::f18589bb-d288-4570-a294-2159479a80c9" providerId="AD" clId="Web-{A2613E01-2A61-4EE6-A426-CD6D9B7429FF}" dt="2024-08-06T22:43:13.688" v="86"/>
        <pc:sldMkLst>
          <pc:docMk/>
          <pc:sldMk cId="0" sldId="282"/>
        </pc:sldMkLst>
      </pc:sldChg>
      <pc:sldChg chg="add del">
        <pc:chgData name="Nick Lim" userId="S::nick.lim@waikato.ac.nz::f18589bb-d288-4570-a294-2159479a80c9" providerId="AD" clId="Web-{A2613E01-2A61-4EE6-A426-CD6D9B7429FF}" dt="2024-08-06T22:43:40.658" v="97"/>
        <pc:sldMkLst>
          <pc:docMk/>
          <pc:sldMk cId="0" sldId="287"/>
        </pc:sldMkLst>
      </pc:sldChg>
      <pc:sldChg chg="modSp">
        <pc:chgData name="Nick Lim" userId="S::nick.lim@waikato.ac.nz::f18589bb-d288-4570-a294-2159479a80c9" providerId="AD" clId="Web-{A2613E01-2A61-4EE6-A426-CD6D9B7429FF}" dt="2024-08-06T22:37:42.034" v="70" actId="20577"/>
        <pc:sldMkLst>
          <pc:docMk/>
          <pc:sldMk cId="0" sldId="291"/>
        </pc:sldMkLst>
        <pc:spChg chg="mod">
          <ac:chgData name="Nick Lim" userId="S::nick.lim@waikato.ac.nz::f18589bb-d288-4570-a294-2159479a80c9" providerId="AD" clId="Web-{A2613E01-2A61-4EE6-A426-CD6D9B7429FF}" dt="2024-08-06T22:37:42.034" v="70" actId="20577"/>
          <ac:spMkLst>
            <pc:docMk/>
            <pc:sldMk cId="0" sldId="291"/>
            <ac:spMk id="431" creationId="{00000000-0000-0000-0000-000000000000}"/>
          </ac:spMkLst>
        </pc:spChg>
      </pc:sldChg>
      <pc:sldChg chg="add del">
        <pc:chgData name="Nick Lim" userId="S::nick.lim@waikato.ac.nz::f18589bb-d288-4570-a294-2159479a80c9" providerId="AD" clId="Web-{A2613E01-2A61-4EE6-A426-CD6D9B7429FF}" dt="2024-08-06T22:44:20.472" v="122"/>
        <pc:sldMkLst>
          <pc:docMk/>
          <pc:sldMk cId="0" sldId="294"/>
        </pc:sldMkLst>
      </pc:sldChg>
      <pc:sldChg chg="add del">
        <pc:chgData name="Nick Lim" userId="S::nick.lim@waikato.ac.nz::f18589bb-d288-4570-a294-2159479a80c9" providerId="AD" clId="Web-{A2613E01-2A61-4EE6-A426-CD6D9B7429FF}" dt="2024-08-06T22:44:20.488" v="123"/>
        <pc:sldMkLst>
          <pc:docMk/>
          <pc:sldMk cId="0" sldId="295"/>
        </pc:sldMkLst>
      </pc:sldChg>
      <pc:sldChg chg="add del">
        <pc:chgData name="Nick Lim" userId="S::nick.lim@waikato.ac.nz::f18589bb-d288-4570-a294-2159479a80c9" providerId="AD" clId="Web-{A2613E01-2A61-4EE6-A426-CD6D9B7429FF}" dt="2024-08-06T22:44:20.488" v="124"/>
        <pc:sldMkLst>
          <pc:docMk/>
          <pc:sldMk cId="0" sldId="296"/>
        </pc:sldMkLst>
      </pc:sldChg>
      <pc:sldChg chg="add del">
        <pc:chgData name="Nick Lim" userId="S::nick.lim@waikato.ac.nz::f18589bb-d288-4570-a294-2159479a80c9" providerId="AD" clId="Web-{A2613E01-2A61-4EE6-A426-CD6D9B7429FF}" dt="2024-08-06T22:44:20.503" v="125"/>
        <pc:sldMkLst>
          <pc:docMk/>
          <pc:sldMk cId="0" sldId="297"/>
        </pc:sldMkLst>
      </pc:sldChg>
      <pc:sldChg chg="add del">
        <pc:chgData name="Nick Lim" userId="S::nick.lim@waikato.ac.nz::f18589bb-d288-4570-a294-2159479a80c9" providerId="AD" clId="Web-{A2613E01-2A61-4EE6-A426-CD6D9B7429FF}" dt="2024-08-06T22:44:20.519" v="126"/>
        <pc:sldMkLst>
          <pc:docMk/>
          <pc:sldMk cId="0" sldId="298"/>
        </pc:sldMkLst>
      </pc:sldChg>
      <pc:sldChg chg="add del">
        <pc:chgData name="Nick Lim" userId="S::nick.lim@waikato.ac.nz::f18589bb-d288-4570-a294-2159479a80c9" providerId="AD" clId="Web-{A2613E01-2A61-4EE6-A426-CD6D9B7429FF}" dt="2024-08-06T22:44:20.519" v="127"/>
        <pc:sldMkLst>
          <pc:docMk/>
          <pc:sldMk cId="0" sldId="299"/>
        </pc:sldMkLst>
      </pc:sldChg>
      <pc:sldChg chg="add del">
        <pc:chgData name="Nick Lim" userId="S::nick.lim@waikato.ac.nz::f18589bb-d288-4570-a294-2159479a80c9" providerId="AD" clId="Web-{A2613E01-2A61-4EE6-A426-CD6D9B7429FF}" dt="2024-08-06T22:44:20.534" v="128"/>
        <pc:sldMkLst>
          <pc:docMk/>
          <pc:sldMk cId="0" sldId="300"/>
        </pc:sldMkLst>
      </pc:sldChg>
      <pc:sldChg chg="add del">
        <pc:chgData name="Nick Lim" userId="S::nick.lim@waikato.ac.nz::f18589bb-d288-4570-a294-2159479a80c9" providerId="AD" clId="Web-{A2613E01-2A61-4EE6-A426-CD6D9B7429FF}" dt="2024-08-06T22:44:20.550" v="129"/>
        <pc:sldMkLst>
          <pc:docMk/>
          <pc:sldMk cId="0" sldId="301"/>
        </pc:sldMkLst>
      </pc:sldChg>
      <pc:sldChg chg="add del">
        <pc:chgData name="Nick Lim" userId="S::nick.lim@waikato.ac.nz::f18589bb-d288-4570-a294-2159479a80c9" providerId="AD" clId="Web-{A2613E01-2A61-4EE6-A426-CD6D9B7429FF}" dt="2024-08-06T22:44:20.566" v="130"/>
        <pc:sldMkLst>
          <pc:docMk/>
          <pc:sldMk cId="0" sldId="302"/>
        </pc:sldMkLst>
      </pc:sldChg>
      <pc:sldChg chg="add del">
        <pc:chgData name="Nick Lim" userId="S::nick.lim@waikato.ac.nz::f18589bb-d288-4570-a294-2159479a80c9" providerId="AD" clId="Web-{A2613E01-2A61-4EE6-A426-CD6D9B7429FF}" dt="2024-08-06T22:44:20.581" v="131"/>
        <pc:sldMkLst>
          <pc:docMk/>
          <pc:sldMk cId="0" sldId="305"/>
        </pc:sldMkLst>
      </pc:sldChg>
      <pc:sldChg chg="add del">
        <pc:chgData name="Nick Lim" userId="S::nick.lim@waikato.ac.nz::f18589bb-d288-4570-a294-2159479a80c9" providerId="AD" clId="Web-{A2613E01-2A61-4EE6-A426-CD6D9B7429FF}" dt="2024-08-06T22:44:20.581" v="132"/>
        <pc:sldMkLst>
          <pc:docMk/>
          <pc:sldMk cId="0" sldId="306"/>
        </pc:sldMkLst>
      </pc:sldChg>
      <pc:sldChg chg="add del">
        <pc:chgData name="Nick Lim" userId="S::nick.lim@waikato.ac.nz::f18589bb-d288-4570-a294-2159479a80c9" providerId="AD" clId="Web-{A2613E01-2A61-4EE6-A426-CD6D9B7429FF}" dt="2024-08-06T22:44:20.597" v="133"/>
        <pc:sldMkLst>
          <pc:docMk/>
          <pc:sldMk cId="0" sldId="311"/>
        </pc:sldMkLst>
      </pc:sldChg>
      <pc:sldChg chg="modSp">
        <pc:chgData name="Nick Lim" userId="S::nick.lim@waikato.ac.nz::f18589bb-d288-4570-a294-2159479a80c9" providerId="AD" clId="Web-{A2613E01-2A61-4EE6-A426-CD6D9B7429FF}" dt="2024-08-06T23:33:35.829" v="163" actId="20577"/>
        <pc:sldMkLst>
          <pc:docMk/>
          <pc:sldMk cId="0" sldId="321"/>
        </pc:sldMkLst>
        <pc:spChg chg="mod">
          <ac:chgData name="Nick Lim" userId="S::nick.lim@waikato.ac.nz::f18589bb-d288-4570-a294-2159479a80c9" providerId="AD" clId="Web-{A2613E01-2A61-4EE6-A426-CD6D9B7429FF}" dt="2024-08-06T23:33:35.829" v="163" actId="20577"/>
          <ac:spMkLst>
            <pc:docMk/>
            <pc:sldMk cId="0" sldId="321"/>
            <ac:spMk id="190" creationId="{00000000-0000-0000-0000-000000000000}"/>
          </ac:spMkLst>
        </pc:spChg>
      </pc:sldChg>
      <pc:sldChg chg="add del">
        <pc:chgData name="Nick Lim" userId="S::nick.lim@waikato.ac.nz::f18589bb-d288-4570-a294-2159479a80c9" providerId="AD" clId="Web-{A2613E01-2A61-4EE6-A426-CD6D9B7429FF}" dt="2024-08-06T22:43:13.688" v="85"/>
        <pc:sldMkLst>
          <pc:docMk/>
          <pc:sldMk cId="0" sldId="327"/>
        </pc:sldMkLst>
      </pc:sldChg>
      <pc:sldChg chg="add del">
        <pc:chgData name="Nick Lim" userId="S::nick.lim@waikato.ac.nz::f18589bb-d288-4570-a294-2159479a80c9" providerId="AD" clId="Web-{A2613E01-2A61-4EE6-A426-CD6D9B7429FF}" dt="2024-08-06T22:43:13.704" v="87"/>
        <pc:sldMkLst>
          <pc:docMk/>
          <pc:sldMk cId="0" sldId="330"/>
        </pc:sldMkLst>
      </pc:sldChg>
      <pc:sldChg chg="addSp delSp modSp new mod modClrScheme chgLayout">
        <pc:chgData name="Nick Lim" userId="S::nick.lim@waikato.ac.nz::f18589bb-d288-4570-a294-2159479a80c9" providerId="AD" clId="Web-{A2613E01-2A61-4EE6-A426-CD6D9B7429FF}" dt="2024-08-06T22:15:53.623" v="34" actId="20577"/>
        <pc:sldMkLst>
          <pc:docMk/>
          <pc:sldMk cId="462416458" sldId="331"/>
        </pc:sldMkLst>
        <pc:spChg chg="del mod ord">
          <ac:chgData name="Nick Lim" userId="S::nick.lim@waikato.ac.nz::f18589bb-d288-4570-a294-2159479a80c9" providerId="AD" clId="Web-{A2613E01-2A61-4EE6-A426-CD6D9B7429FF}" dt="2024-08-06T22:11:51.176" v="2"/>
          <ac:spMkLst>
            <pc:docMk/>
            <pc:sldMk cId="462416458" sldId="331"/>
            <ac:spMk id="2" creationId="{E6D465D6-2531-678B-0B36-F4A91BB69F9D}"/>
          </ac:spMkLst>
        </pc:spChg>
        <pc:spChg chg="del">
          <ac:chgData name="Nick Lim" userId="S::nick.lim@waikato.ac.nz::f18589bb-d288-4570-a294-2159479a80c9" providerId="AD" clId="Web-{A2613E01-2A61-4EE6-A426-CD6D9B7429FF}" dt="2024-08-06T22:11:45.129" v="1"/>
          <ac:spMkLst>
            <pc:docMk/>
            <pc:sldMk cId="462416458" sldId="331"/>
            <ac:spMk id="3" creationId="{0503FBCD-F302-C651-E63B-9A66C2C70F20}"/>
          </ac:spMkLst>
        </pc:spChg>
        <pc:spChg chg="add mod">
          <ac:chgData name="Nick Lim" userId="S::nick.lim@waikato.ac.nz::f18589bb-d288-4570-a294-2159479a80c9" providerId="AD" clId="Web-{A2613E01-2A61-4EE6-A426-CD6D9B7429FF}" dt="2024-08-06T22:15:53.623" v="34" actId="20577"/>
          <ac:spMkLst>
            <pc:docMk/>
            <pc:sldMk cId="462416458" sldId="331"/>
            <ac:spMk id="5" creationId="{D685C7CE-4282-33FC-F3FF-606C5C5886A3}"/>
          </ac:spMkLst>
        </pc:spChg>
        <pc:picChg chg="add mod">
          <ac:chgData name="Nick Lim" userId="S::nick.lim@waikato.ac.nz::f18589bb-d288-4570-a294-2159479a80c9" providerId="AD" clId="Web-{A2613E01-2A61-4EE6-A426-CD6D9B7429FF}" dt="2024-08-06T22:13:34.243" v="3"/>
          <ac:picMkLst>
            <pc:docMk/>
            <pc:sldMk cId="462416458" sldId="331"/>
            <ac:picMk id="4" creationId="{82148334-4FFC-6686-9BBF-D6B23463DA6F}"/>
          </ac:picMkLst>
        </pc:picChg>
      </pc:sldChg>
      <pc:sldChg chg="delSp modSp new mod modClrScheme chgLayout">
        <pc:chgData name="Nick Lim" userId="S::nick.lim@waikato.ac.nz::f18589bb-d288-4570-a294-2159479a80c9" providerId="AD" clId="Web-{A2613E01-2A61-4EE6-A426-CD6D9B7429FF}" dt="2024-08-06T22:43:31.454" v="96" actId="20577"/>
        <pc:sldMkLst>
          <pc:docMk/>
          <pc:sldMk cId="3490926227" sldId="332"/>
        </pc:sldMkLst>
        <pc:spChg chg="mod ord">
          <ac:chgData name="Nick Lim" userId="S::nick.lim@waikato.ac.nz::f18589bb-d288-4570-a294-2159479a80c9" providerId="AD" clId="Web-{A2613E01-2A61-4EE6-A426-CD6D9B7429FF}" dt="2024-08-06T22:43:31.454" v="96" actId="20577"/>
          <ac:spMkLst>
            <pc:docMk/>
            <pc:sldMk cId="3490926227" sldId="332"/>
            <ac:spMk id="2" creationId="{31B2CE35-895A-0CD6-7A92-9CF63C11AA56}"/>
          </ac:spMkLst>
        </pc:spChg>
        <pc:spChg chg="del">
          <ac:chgData name="Nick Lim" userId="S::nick.lim@waikato.ac.nz::f18589bb-d288-4570-a294-2159479a80c9" providerId="AD" clId="Web-{A2613E01-2A61-4EE6-A426-CD6D9B7429FF}" dt="2024-08-06T22:43:25.688" v="89"/>
          <ac:spMkLst>
            <pc:docMk/>
            <pc:sldMk cId="3490926227" sldId="332"/>
            <ac:spMk id="3" creationId="{10883624-F64E-EE0C-4B41-37AAE82BDEB7}"/>
          </ac:spMkLst>
        </pc:spChg>
      </pc:sldChg>
      <pc:sldChg chg="delSp modSp new mod modClrScheme chgLayout">
        <pc:chgData name="Nick Lim" userId="S::nick.lim@waikato.ac.nz::f18589bb-d288-4570-a294-2159479a80c9" providerId="AD" clId="Web-{A2613E01-2A61-4EE6-A426-CD6D9B7429FF}" dt="2024-08-06T22:51:09.769" v="153" actId="20577"/>
        <pc:sldMkLst>
          <pc:docMk/>
          <pc:sldMk cId="3951569866" sldId="333"/>
        </pc:sldMkLst>
        <pc:spChg chg="mod ord">
          <ac:chgData name="Nick Lim" userId="S::nick.lim@waikato.ac.nz::f18589bb-d288-4570-a294-2159479a80c9" providerId="AD" clId="Web-{A2613E01-2A61-4EE6-A426-CD6D9B7429FF}" dt="2024-08-06T22:51:09.769" v="153" actId="20577"/>
          <ac:spMkLst>
            <pc:docMk/>
            <pc:sldMk cId="3951569866" sldId="333"/>
            <ac:spMk id="2" creationId="{E1D71B6A-6E2D-ECDD-724B-3CCA8E0F957E}"/>
          </ac:spMkLst>
        </pc:spChg>
        <pc:spChg chg="del">
          <ac:chgData name="Nick Lim" userId="S::nick.lim@waikato.ac.nz::f18589bb-d288-4570-a294-2159479a80c9" providerId="AD" clId="Web-{A2613E01-2A61-4EE6-A426-CD6D9B7429FF}" dt="2024-08-06T22:44:17.800" v="121"/>
          <ac:spMkLst>
            <pc:docMk/>
            <pc:sldMk cId="3951569866" sldId="333"/>
            <ac:spMk id="3" creationId="{D09BCF65-F55A-8A4B-9EA0-0A83E8EDFF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f5b0690c7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5f5b0690c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f5b0690c7_1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5f5b0690c7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f5b0690c7_1_2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5f5b0690c7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f5b0690c7_1_2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5f5b0690c7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f5b0690c7_1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5f5b0690c7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39d0d1b7ef_7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39d0d1b7ef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0a13f8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0a13f81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9d0d1b7ef_13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39d0d1b7ef_1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9d0d1b7ef_13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39d0d1b7ef_1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9d0d1b7ef_13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39d0d1b7ef_1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9d0d1b7ef_13_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39d0d1b7ef_1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5b0690c7_1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5f5b0690c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9d0d1b7ef_13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39d0d1b7ef_1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9d0d1b7ef_13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39d0d1b7ef_1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9d0d1b7ef_13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39d0d1b7ef_13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9d0d1b7ef_13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39d0d1b7ef_1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0a13f81e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0a13f81e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610b9e9b6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610b9e9b6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10b9e9b6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10b9e9b6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f5b0690c7_1_2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5f5b0690c7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f5b0690c7_1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25f5b0690c7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5b0690c7_1_2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5f5b0690c7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f5b0690c7_1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5f5b0690c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f5b0690c7_1_2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5f5b0690c7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9d0d1b7ef_18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39d0d1b7ef_1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39d0d1b7ef_18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39d0d1b7ef_1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39d0d1b7ef_18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39d0d1b7ef_1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39d0d1b7ef_18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239d0d1b7ef_18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9d0d1b7ef_18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239d0d1b7ef_1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39d0d1b7ef_18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239d0d1b7ef_18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39d0d1b7ef_18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239d0d1b7ef_18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39d0d1b7ef_18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239d0d1b7ef_18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39d0d1b7ef_18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39d0d1b7ef_18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f5b0690c7_1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5f5b0690c7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39d0d1b7ef_18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39d0d1b7ef_18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39d0d1b7ef_18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239d0d1b7ef_18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0a13f81e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60a13f81e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9d0d1b7ef_7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39d0d1b7ef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9d0d1b7ef_7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39d0d1b7ef_7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d0d1b7ef_7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39d0d1b7ef_7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f5b0690c7_1_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5f5b0690c7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5b0690c7_1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5f5b0690c7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f5b0690c7_1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5f5b0690c7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f5b0690c7_1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5f5b0690c7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f5b0690c7_1_1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5f5b0690c7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498475" y="1331120"/>
            <a:ext cx="8147100" cy="14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ook Antiqua"/>
              <a:buNone/>
              <a:defRPr sz="6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498475" y="2740889"/>
            <a:ext cx="81471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0"/>
              </a:spcBef>
              <a:spcAft>
                <a:spcPts val="0"/>
              </a:spcAft>
              <a:buClr>
                <a:srgbClr val="6C6351"/>
              </a:buClr>
              <a:buSzPts val="1650"/>
              <a:buFont typeface="Noto Sans Symbols"/>
              <a:buNone/>
              <a:defRPr sz="22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350"/>
              <a:buFont typeface="Noto Sans Symbols"/>
              <a:buNone/>
              <a:defRPr sz="18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rgbClr val="6C6351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rgbClr val="6C6351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228600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228600" algn="l" rtl="0">
              <a:spcBef>
                <a:spcPts val="1200"/>
              </a:spcBef>
              <a:spcAft>
                <a:spcPts val="0"/>
              </a:spcAft>
              <a:buClr>
                <a:srgbClr val="6C6351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228600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228600" algn="l" rtl="0">
              <a:spcBef>
                <a:spcPts val="1200"/>
              </a:spcBef>
              <a:spcAft>
                <a:spcPts val="1200"/>
              </a:spcAft>
              <a:buClr>
                <a:srgbClr val="6C6351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rgbClr val="8C8C8A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ook Antiqua"/>
              <a:buNone/>
              <a:defRPr sz="5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00" cy="3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3375" algn="l" rtl="0">
              <a:spcBef>
                <a:spcPts val="2000"/>
              </a:spcBef>
              <a:spcAft>
                <a:spcPts val="0"/>
              </a:spcAft>
              <a:buClr>
                <a:srgbClr val="6C6351"/>
              </a:buClr>
              <a:buSzPts val="1650"/>
              <a:buFont typeface="Noto Sans Symbols"/>
              <a:buChar char="🞲"/>
              <a:defRPr sz="22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23850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500"/>
              <a:buFont typeface="Noto Sans Symbols"/>
              <a:buChar char="🞲"/>
              <a:defRPr sz="20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14325" algn="l" rtl="0">
              <a:spcBef>
                <a:spcPts val="1200"/>
              </a:spcBef>
              <a:spcAft>
                <a:spcPts val="0"/>
              </a:spcAft>
              <a:buClr>
                <a:srgbClr val="6C6351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14325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14325" algn="l" rtl="0">
              <a:spcBef>
                <a:spcPts val="1200"/>
              </a:spcBef>
              <a:spcAft>
                <a:spcPts val="0"/>
              </a:spcAft>
              <a:buClr>
                <a:srgbClr val="6C6351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14325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14325" algn="l" rtl="0">
              <a:spcBef>
                <a:spcPts val="1200"/>
              </a:spcBef>
              <a:spcAft>
                <a:spcPts val="0"/>
              </a:spcAft>
              <a:buClr>
                <a:srgbClr val="6C6351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14325" algn="l" rtl="0">
              <a:spcBef>
                <a:spcPts val="1200"/>
              </a:spcBef>
              <a:spcAft>
                <a:spcPts val="0"/>
              </a:spcAft>
              <a:buClr>
                <a:srgbClr val="A19B86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14325" algn="l" rtl="0">
              <a:spcBef>
                <a:spcPts val="1200"/>
              </a:spcBef>
              <a:spcAft>
                <a:spcPts val="1200"/>
              </a:spcAft>
              <a:buClr>
                <a:srgbClr val="6C6351"/>
              </a:buClr>
              <a:buSzPts val="1350"/>
              <a:buFont typeface="Noto Sans Symbols"/>
              <a:buChar char="🞲"/>
              <a:defRPr sz="18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6C635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gif"/><Relationship Id="rId5" Type="http://schemas.openxmlformats.org/officeDocument/2006/relationships/hyperlink" Target="https://towardsdatascience.com/convolutional-neural-networks-explained-9cc5188c4939" TargetMode="External"/><Relationship Id="rId4" Type="http://schemas.openxmlformats.org/officeDocument/2006/relationships/hyperlink" Target="https://www.analyticsvidhya.com/blog/2021/05/convolutional-neural-networks-cn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pplication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148334-4FFC-6686-9BBF-D6B23463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"/>
            <a:ext cx="9144000" cy="5139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5C7CE-4282-33FC-F3FF-606C5C5886A3}"/>
              </a:ext>
            </a:extLst>
          </p:cNvPr>
          <p:cNvSpPr txBox="1"/>
          <p:nvPr/>
        </p:nvSpPr>
        <p:spPr>
          <a:xfrm>
            <a:off x="767837" y="4014305"/>
            <a:ext cx="79073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/>
              <a:t>Simple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6241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417909" algn="l" rtl="0">
              <a:spcBef>
                <a:spcPts val="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Defining the network (simple version):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Everything is a “layer”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Flatten: necessary because Dense expects 1-dim vectors, input_shape must be defined for the first layer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Dense: fully-connected, every unit connected to all inputs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1200"/>
              </a:spcAft>
              <a:buSzPct val="75000"/>
              <a:buChar char="🞲"/>
            </a:pPr>
            <a:r>
              <a:rPr lang="en"/>
              <a:t>Last layer has 10 units because we have 10 classes, uses ”softmax” to ensure all values are in 0.0-1.0, and sum to 1.0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886" y="1110831"/>
            <a:ext cx="50768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model.summary()</a:t>
            </a: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072E7EB-CD19-B446-5FAF-DEF61467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2" y="1315316"/>
            <a:ext cx="615315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417909" algn="l" rtl="0">
              <a:spcBef>
                <a:spcPts val="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Compiling the model: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Class values in y_train are 0,..,9, we have 10 output units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“sparse_categorical_crossentropy” does the “right” thing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Can you keras.utils.to_categorical(y_train) to one-hot-encode target labels =&gt; use “categorical_crossentropy”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Binary prediction: use only 1 output with “sigmoid” activation and specify loss=”binary_crossentropy”</a:t>
            </a:r>
            <a:endParaRPr/>
          </a:p>
          <a:p>
            <a:pPr marL="457200" lvl="0" indent="-417909" algn="l" rtl="0">
              <a:spcBef>
                <a:spcPts val="2000"/>
              </a:spcBef>
              <a:spcAft>
                <a:spcPts val="1200"/>
              </a:spcAft>
              <a:buSzPct val="75000"/>
              <a:buChar char="🞲"/>
            </a:pPr>
            <a:r>
              <a:rPr lang="en"/>
              <a:t>More about optimizers and metrics later</a:t>
            </a:r>
            <a:br>
              <a:rPr lang="en"/>
            </a:b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59" y="1109899"/>
            <a:ext cx="464820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Training the model: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-2181885" y="-1140736"/>
            <a:ext cx="1847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949"/>
            <a:ext cx="6858000" cy="297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1" name="Google Shape;261;p3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Using a trained model: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-2181885" y="-1140736"/>
            <a:ext cx="1847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6328"/>
            <a:ext cx="6858000" cy="7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19758"/>
            <a:ext cx="60483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Training DNNs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188259" y="918572"/>
            <a:ext cx="8685000" cy="3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No consensus on what is considered “deep”, but traditionally anything with more than 9 layers is “deep”</a:t>
            </a:r>
            <a:endParaRPr dirty="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Is rather tricky, often seen as “black art”, rather than science</a:t>
            </a:r>
            <a:endParaRPr dirty="0"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Issues include:</a:t>
            </a:r>
            <a:endParaRPr dirty="0"/>
          </a:p>
          <a:p>
            <a:pPr lvl="1" indent="-457200">
              <a:spcBef>
                <a:spcPts val="600"/>
              </a:spcBef>
            </a:pPr>
            <a:r>
              <a:rPr lang="en" dirty="0"/>
              <a:t>Difficulty training</a:t>
            </a:r>
            <a:endParaRPr dirty="0"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 dirty="0"/>
              <a:t>Not enough (labelled) training data</a:t>
            </a:r>
            <a:endParaRPr dirty="0"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 dirty="0"/>
              <a:t>Very slow training times</a:t>
            </a:r>
            <a:endParaRPr dirty="0"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 dirty="0"/>
              <a:t>High risk of overfitting</a:t>
            </a:r>
            <a:endParaRPr dirty="0"/>
          </a:p>
          <a:p>
            <a:pPr marL="914400" lvl="1" indent="-36195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endParaRPr dirty="0"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 dirty="0"/>
              <a:t>But: there are solutions for all of these nowadays ☺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00" cy="5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solidFill>
                  <a:srgbClr val="E41915"/>
                </a:solidFill>
              </a:rPr>
              <a:t>Neural networks for specialized applications</a:t>
            </a:r>
            <a:endParaRPr sz="3300">
              <a:solidFill>
                <a:srgbClr val="E41915"/>
              </a:solidFill>
            </a:endParaRPr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1"/>
          </p:nvPr>
        </p:nvSpPr>
        <p:spPr>
          <a:xfrm>
            <a:off x="188254" y="689975"/>
            <a:ext cx="4871400" cy="390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Convolutional neural networks for images (and other applications that has spatial relationships)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r>
              <a:rPr lang="en"/>
              <a:t>Recurrent neural networks for sequences (and other applications with temporal relationships)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254" y="641197"/>
            <a:ext cx="3779548" cy="202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688" y="2785419"/>
            <a:ext cx="4266666" cy="14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Biological inspiration (again)</a:t>
            </a: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54" name="Google Shape;254;p33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100x100 image, 1000 units, 3 color channels: 30 millions weights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Humans have evolved specialised ‘hardware’ for vision: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CNN: 2 new types of layers: convolutions and max-pooling</a:t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515" y="1798311"/>
            <a:ext cx="6015117" cy="211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Convolutions</a:t>
            </a: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Compute weighted sums for each pixel’s small neighbourhood, </a:t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999" y="1551027"/>
            <a:ext cx="3574076" cy="21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4"/>
          <p:cNvSpPr txBox="1"/>
          <p:nvPr/>
        </p:nvSpPr>
        <p:spPr>
          <a:xfrm>
            <a:off x="4922200" y="3785125"/>
            <a:ext cx="37089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https://www.analyticsvidhya.com/blog/2021/05/convolutional-neural-networks-cnn/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https://towardsdatascience.com/convolutional-neural-networks-explained-9cc5188c4939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975" y="1252888"/>
            <a:ext cx="3613126" cy="26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Convolution as filters</a:t>
            </a: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Convolutions act as filters, extract low-level features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149" y="1236045"/>
            <a:ext cx="4940085" cy="311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Neural Networks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88259" y="842372"/>
            <a:ext cx="8685000" cy="3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Inspired by how our brains “work” 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3 “waves”: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1960s: too simply, only ”linear”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1980s: breakthroughs: can do non-linear (xor), back-prop invented, but too slow, too little data, but a lot of fundamental research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2010s:</a:t>
            </a:r>
            <a:endParaRPr/>
          </a:p>
          <a:p>
            <a:pPr marL="1371600" lvl="2" indent="-457200" algn="l" rtl="0">
              <a:spcBef>
                <a:spcPts val="600"/>
              </a:spcBef>
              <a:spcAft>
                <a:spcPts val="0"/>
              </a:spcAft>
              <a:buSzPts val="1350"/>
              <a:buChar char="🞲"/>
            </a:pPr>
            <a:r>
              <a:rPr lang="en"/>
              <a:t>Much better hardware, GPUs (thank you gamers!) and other</a:t>
            </a:r>
            <a:endParaRPr/>
          </a:p>
          <a:p>
            <a:pPr marL="1371600" lvl="2" indent="-457200" algn="l" rtl="0">
              <a:spcBef>
                <a:spcPts val="600"/>
              </a:spcBef>
              <a:spcAft>
                <a:spcPts val="0"/>
              </a:spcAft>
              <a:buSzPts val="1350"/>
              <a:buChar char="🞲"/>
            </a:pPr>
            <a:r>
              <a:rPr lang="en"/>
              <a:t>Large labelled datasets</a:t>
            </a:r>
            <a:endParaRPr/>
          </a:p>
          <a:p>
            <a:pPr marL="1371600" lvl="2" indent="-457200" algn="l" rtl="0">
              <a:spcBef>
                <a:spcPts val="600"/>
              </a:spcBef>
              <a:spcAft>
                <a:spcPts val="1200"/>
              </a:spcAft>
              <a:buSzPts val="1350"/>
              <a:buChar char="🞲"/>
            </a:pPr>
            <a:r>
              <a:rPr lang="en"/>
              <a:t>Some new ideas and algorithmic improvements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Many convs per layer</a:t>
            </a:r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319" name="Google Shape;319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Often use many convolutions per layer, and many layers</a:t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570" y="1155977"/>
            <a:ext cx="4259223" cy="371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Convs in layers?</a:t>
            </a:r>
            <a:endParaRPr/>
          </a:p>
        </p:txBody>
      </p:sp>
      <p:sp>
        <p:nvSpPr>
          <p:cNvPr id="328" name="Google Shape;328;p40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Convolutions are a linear operation: weighted sum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Usually go across all color channels / feature maps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Early layers: low-level features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Later layers: combinations of low-level features =&gt; high-level features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Promise of DNN: features are learned automatically, no feature engineering needed ☺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Max pooling</a:t>
            </a: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49" name="Google Shape;349;p42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Non-linear operation, usually used for shrinking</a:t>
            </a:r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647123"/>
            <a:ext cx="6858001" cy="290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CNN architectures</a:t>
            </a:r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81" name="Google Shape;381;p45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Convs+poolings first, then Dense layers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Convs default: 3x3, except for first layer, which might larger ones, and also might use stride&gt;1 values</a:t>
            </a:r>
            <a:endParaRPr/>
          </a:p>
        </p:txBody>
      </p:sp>
      <p:pic>
        <p:nvPicPr>
          <p:cNvPr id="383" name="Google Shape;38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328819"/>
            <a:ext cx="6858001" cy="183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E41915"/>
                </a:solidFill>
              </a:rPr>
              <a:t>Data Augmentation</a:t>
            </a:r>
            <a:endParaRPr>
              <a:solidFill>
                <a:srgbClr val="E41915"/>
              </a:solidFill>
            </a:endParaRPr>
          </a:p>
        </p:txBody>
      </p:sp>
      <p:sp>
        <p:nvSpPr>
          <p:cNvPr id="420" name="Google Shape;420;p49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Generate more data by slightly corrupting examples</a:t>
            </a:r>
            <a:endParaRPr/>
          </a:p>
        </p:txBody>
      </p:sp>
      <p:sp>
        <p:nvSpPr>
          <p:cNvPr id="421" name="Google Shape;421;p49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422" name="Google Shape;422;p4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23" name="Google Shape;423;p49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24" name="Google Shape;42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593" y="1158262"/>
            <a:ext cx="5836609" cy="360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00" cy="5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>
                <a:solidFill>
                  <a:srgbClr val="E41915"/>
                </a:solidFill>
              </a:rPr>
              <a:t>Transfer learning </a:t>
            </a:r>
            <a:endParaRPr sz="4000" dirty="0">
              <a:solidFill>
                <a:srgbClr val="E4191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800" dirty="0">
              <a:solidFill>
                <a:srgbClr val="E41915"/>
              </a:solidFill>
            </a:endParaRPr>
          </a:p>
        </p:txBody>
      </p:sp>
      <p:sp>
        <p:nvSpPr>
          <p:cNvPr id="430" name="Google Shape;430;p50"/>
          <p:cNvSpPr txBox="1">
            <a:spLocks noGrp="1"/>
          </p:cNvSpPr>
          <p:nvPr>
            <p:ph type="body" idx="1"/>
          </p:nvPr>
        </p:nvSpPr>
        <p:spPr>
          <a:xfrm>
            <a:off x="188259" y="1022172"/>
            <a:ext cx="8801400" cy="118767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https://www.tensorflow.org/api_docs/python/tf/keras/applications</a:t>
            </a:r>
            <a:br>
              <a:rPr lang="en" sz="1700" dirty="0"/>
            </a:br>
            <a:endParaRPr dirty="0"/>
          </a:p>
        </p:txBody>
      </p:sp>
      <p:sp>
        <p:nvSpPr>
          <p:cNvPr id="431" name="Google Shape;431;p50"/>
          <p:cNvSpPr txBox="1"/>
          <p:nvPr/>
        </p:nvSpPr>
        <p:spPr>
          <a:xfrm>
            <a:off x="298125" y="2209850"/>
            <a:ext cx="87678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base_model = keras.applications.resnet18(include_top=False,weights='imagenet',pooling='avg')</a:t>
            </a:r>
            <a:b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pretrained_model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= 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keras.models.clone_model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base_model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   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pretrained_model.set_weights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base_model.get_weights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())</a:t>
            </a:r>
            <a:b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for layers in pretrained_model.layers:</a:t>
            </a:r>
            <a:b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     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layers.trainable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=False</a:t>
            </a:r>
            <a:b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predictor_head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=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keras.layers.Dense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no_classes,activation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='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softmax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')(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pretrained_model.output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b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model=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tf.keras.Model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(inputs=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pretrained_model.input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, outputs=</a:t>
            </a:r>
            <a:r>
              <a:rPr lang="en" sz="1900" dirty="0" err="1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predictor_head</a:t>
            </a:r>
            <a:r>
              <a:rPr lang="en" sz="1900" dirty="0">
                <a:solidFill>
                  <a:srgbClr val="6C635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00" cy="5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1915"/>
                </a:solidFill>
              </a:rPr>
              <a:t>Fine tuning best practices </a:t>
            </a:r>
            <a:endParaRPr>
              <a:solidFill>
                <a:srgbClr val="E41915"/>
              </a:solidFill>
            </a:endParaRPr>
          </a:p>
        </p:txBody>
      </p:sp>
      <p:sp>
        <p:nvSpPr>
          <p:cNvPr id="437" name="Google Shape;437;p51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00" cy="390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Step 1) train the model with the inner layers frozen at a larger learning rate (i/e ADAM with learning rate 1e-4) for small number of epochs 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model.compile(optimizer=keras.optimizers.Adam(learning_rate=1e-4), … )</a:t>
            </a:r>
            <a:br>
              <a:rPr lang="en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model.fit(....)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00" cy="5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1915"/>
                </a:solidFill>
              </a:rPr>
              <a:t>Fine tuning continued</a:t>
            </a:r>
            <a:endParaRPr>
              <a:solidFill>
                <a:srgbClr val="E41915"/>
              </a:solidFill>
            </a:endParaRPr>
          </a:p>
        </p:txBody>
      </p:sp>
      <p:sp>
        <p:nvSpPr>
          <p:cNvPr id="443" name="Google Shape;443;p52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00" cy="390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dirty="0"/>
              <a:t>Step 2) Unfreeze the layers (except for the batch normalization layers) </a:t>
            </a:r>
            <a:endParaRPr dirty="0"/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 dirty="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layer </a:t>
            </a:r>
            <a:r>
              <a:rPr lang="en" sz="1050" dirty="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 dirty="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model.layers:</a:t>
            </a:r>
            <a:endParaRPr sz="1050" dirty="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if</a:t>
            </a:r>
            <a:r>
              <a:rPr lang="en" sz="1050" dirty="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dirty="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" sz="1050" dirty="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 dirty="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isinstance</a:t>
            </a:r>
            <a:r>
              <a:rPr lang="en" sz="1050" dirty="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(layer,keras.layers.BatchNormalization):</a:t>
            </a:r>
            <a:endParaRPr sz="1050" dirty="0">
              <a:solidFill>
                <a:srgbClr val="000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layer.trainable = </a:t>
            </a:r>
            <a:r>
              <a:rPr lang="en" sz="1050" dirty="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 dirty="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dirty="0"/>
              <a:t>Step 3) train the model at a smaller learning rate (typically 1/10th of the learning rate set in step 1) for large number of epochs </a:t>
            </a:r>
            <a:endParaRPr sz="1050" dirty="0">
              <a:solidFill>
                <a:srgbClr val="0000FF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r>
              <a:rPr lang="en" dirty="0">
                <a:latin typeface="PT Sans Narrow"/>
                <a:ea typeface="PT Sans Narrow"/>
                <a:cs typeface="PT Sans Narrow"/>
                <a:sym typeface="PT Sans Narrow"/>
              </a:rPr>
              <a:t>model.compile(optimizer=keras.optimizers.Adam(learning_rate=1e-5), … )</a:t>
            </a:r>
            <a:br>
              <a:rPr lang="en" dirty="0">
                <a:latin typeface="PT Sans Narrow"/>
                <a:ea typeface="PT Sans Narrow"/>
                <a:cs typeface="PT Sans Narrow"/>
                <a:sym typeface="PT Sans Narrow"/>
              </a:rPr>
            </a:br>
            <a:r>
              <a:rPr lang="en" dirty="0">
                <a:latin typeface="PT Sans Narrow"/>
                <a:ea typeface="PT Sans Narrow"/>
                <a:cs typeface="PT Sans Narrow"/>
                <a:sym typeface="PT Sans Narrow"/>
              </a:rPr>
              <a:t>model.fit(....)</a:t>
            </a:r>
            <a:endParaRPr sz="1050" dirty="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CE35-895A-0CD6-7A92-9CF63C1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3490926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2" name="Google Shape;272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A simple regression net for california_housing: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sp>
        <p:nvSpPr>
          <p:cNvPr id="275" name="Google Shape;275;p37"/>
          <p:cNvSpPr txBox="1"/>
          <p:nvPr/>
        </p:nvSpPr>
        <p:spPr>
          <a:xfrm>
            <a:off x="-2181885" y="-1140736"/>
            <a:ext cx="1847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84" y="1188739"/>
            <a:ext cx="57245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Biological neuron and networks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1050"/>
              <a:buChar char="🞲"/>
            </a:pPr>
            <a:r>
              <a:rPr lang="en" sz="1600"/>
              <a:t>Send and integrate electrical signals, high latency</a:t>
            </a:r>
            <a:endParaRPr sz="1600"/>
          </a:p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1050"/>
              <a:buChar char="🞲"/>
            </a:pPr>
            <a:r>
              <a:rPr lang="en" sz="1600"/>
              <a:t>100 billion neurons in humans</a:t>
            </a:r>
            <a:endParaRPr sz="1600"/>
          </a:p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1050"/>
              <a:buChar char="🞲"/>
            </a:pPr>
            <a:r>
              <a:rPr lang="en" sz="1600"/>
              <a:t>The human brain in numbers: https://www.ncbi.nlm.nih.gov/pmc/articles/PMC2776484/</a:t>
            </a:r>
            <a:endParaRPr sz="1600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25" y="2374200"/>
            <a:ext cx="3472426" cy="22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3475" y="2825150"/>
            <a:ext cx="4790675" cy="1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2" name="Google Shape;282;p3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Define model, compile, train, and use: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-2181885" y="-1140736"/>
            <a:ext cx="1847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57325"/>
            <a:ext cx="6858000" cy="221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12" name="Google Shape;312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Saving and loading models:</a:t>
            </a:r>
            <a:endParaRPr dirty="0"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 dirty="0"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ts val="1650"/>
              <a:buNone/>
            </a:pPr>
            <a:endParaRPr dirty="0"/>
          </a:p>
        </p:txBody>
      </p:sp>
      <p:sp>
        <p:nvSpPr>
          <p:cNvPr id="315" name="Google Shape;315;p41"/>
          <p:cNvSpPr txBox="1"/>
          <p:nvPr/>
        </p:nvSpPr>
        <p:spPr>
          <a:xfrm>
            <a:off x="-2181885" y="-1140736"/>
            <a:ext cx="1847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264" y="1465494"/>
            <a:ext cx="2962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264" y="2019135"/>
            <a:ext cx="46482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How many layers?</a:t>
            </a:r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Start with 1 or 2, and increase if necessary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Deep NNs for image classification can have 100s of layers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In theory, 1 (wide-enough) hidden layer can represent any smooth function, but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Might need millions of units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Might be very hard and slow to train</a:t>
            </a:r>
            <a:endParaRPr/>
          </a:p>
          <a:p>
            <a:pPr marL="914400" lvl="1" indent="-361950" algn="l" rtl="0">
              <a:spcBef>
                <a:spcPts val="6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Often many smaller layers work better that one very wide one</a:t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-2181885" y="-1140736"/>
            <a:ext cx="184731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1B6A-6E2D-ECDD-724B-3CCA8E0F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Forecasting/predicting sequences</a:t>
            </a:r>
          </a:p>
        </p:txBody>
      </p:sp>
    </p:spTree>
    <p:extLst>
      <p:ext uri="{BB962C8B-B14F-4D97-AF65-F5344CB8AC3E}">
        <p14:creationId xmlns:p14="http://schemas.microsoft.com/office/powerpoint/2010/main" val="3951569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Sequences</a:t>
            </a:r>
            <a:endParaRPr/>
          </a:p>
        </p:txBody>
      </p:sp>
      <p:sp>
        <p:nvSpPr>
          <p:cNvPr id="449" name="Google Shape;449;p53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450" name="Google Shape;450;p5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51" name="Google Shape;451;p53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52" name="Google Shape;452;p53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433625" algn="l" rtl="0">
              <a:spcBef>
                <a:spcPts val="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Many interesting predictions problems are sequences, aka time series</a:t>
            </a:r>
            <a:endParaRPr/>
          </a:p>
          <a:p>
            <a:pPr marL="457200" lvl="0" indent="-433625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Prices: stocks, commodities, …</a:t>
            </a:r>
            <a:endParaRPr/>
          </a:p>
          <a:p>
            <a:pPr marL="457200" lvl="0" indent="-433625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Weather: temperature, rainfall, wind speed and direction</a:t>
            </a:r>
            <a:endParaRPr/>
          </a:p>
          <a:p>
            <a:pPr marL="457200" lvl="0" indent="-433625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Trajectories: cars, balls, missiles</a:t>
            </a:r>
            <a:endParaRPr/>
          </a:p>
          <a:p>
            <a:pPr marL="457200" lvl="0" indent="-433625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Language: spoken + written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433625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Univariate time series: one value at a time</a:t>
            </a:r>
            <a:endParaRPr/>
          </a:p>
          <a:p>
            <a:pPr marL="457200" lvl="0" indent="-433625" algn="l" rtl="0">
              <a:spcBef>
                <a:spcPts val="2000"/>
              </a:spcBef>
              <a:spcAft>
                <a:spcPts val="1200"/>
              </a:spcAft>
              <a:buSzPct val="75000"/>
              <a:buChar char="🞲"/>
            </a:pPr>
            <a:r>
              <a:rPr lang="en"/>
              <a:t>Multivariate time series: many values at each time point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Recurrent neurons</a:t>
            </a:r>
            <a:endParaRPr/>
          </a:p>
        </p:txBody>
      </p:sp>
      <p:sp>
        <p:nvSpPr>
          <p:cNvPr id="458" name="Google Shape;458;p54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459" name="Google Shape;459;p5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60" name="Google Shape;460;p54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Have ”memory”: additional input + output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”Unrolling”: visualizing the processing over time</a:t>
            </a:r>
            <a:endParaRPr/>
          </a:p>
        </p:txBody>
      </p:sp>
      <p:pic>
        <p:nvPicPr>
          <p:cNvPr id="462" name="Google Shape;46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464" y="1922422"/>
            <a:ext cx="5944545" cy="30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Output vs. Hidden</a:t>
            </a:r>
            <a:endParaRPr/>
          </a:p>
        </p:txBody>
      </p:sp>
      <p:sp>
        <p:nvSpPr>
          <p:cNvPr id="468" name="Google Shape;468;p55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469" name="Google Shape;469;p5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70" name="Google Shape;470;p55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71" name="Google Shape;471;p55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Output can be different from “hidden”, the “memory” being passed on: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pic>
        <p:nvPicPr>
          <p:cNvPr id="472" name="Google Shape;47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219" y="1628243"/>
            <a:ext cx="6220480" cy="327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Multiple IO patterns</a:t>
            </a:r>
            <a:endParaRPr/>
          </a:p>
        </p:txBody>
      </p:sp>
      <p:sp>
        <p:nvSpPr>
          <p:cNvPr id="478" name="Google Shape;478;p56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479" name="Google Shape;479;p5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80" name="Google Shape;480;p56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81" name="Google Shape;481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8974" y="904564"/>
            <a:ext cx="7093800" cy="39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IO pattern examples</a:t>
            </a:r>
            <a:endParaRPr/>
          </a:p>
        </p:txBody>
      </p:sp>
      <p:sp>
        <p:nvSpPr>
          <p:cNvPr id="487" name="Google Shape;487;p57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488" name="Google Shape;488;p5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89" name="Google Shape;489;p57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90" name="Google Shape;490;p57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Sequence to sequence: amino acid sequence 🡺 secondary protein structure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Sequence to vector: daily RocketLab stock price since IPO 🡺 stock price tomorrow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Vector to sequence: Image 🡺 Caption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Encoder-Decoder: Translating from English to Māori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How to train?</a:t>
            </a:r>
            <a:endParaRPr/>
          </a:p>
        </p:txBody>
      </p:sp>
      <p:sp>
        <p:nvSpPr>
          <p:cNvPr id="496" name="Google Shape;496;p58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497" name="Google Shape;497;p5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498" name="Google Shape;498;p58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99" name="Google Shape;499;p58"/>
          <p:cNvSpPr txBox="1">
            <a:spLocks noGrp="1"/>
          </p:cNvSpPr>
          <p:nvPr>
            <p:ph type="body" idx="1"/>
          </p:nvPr>
        </p:nvSpPr>
        <p:spPr>
          <a:xfrm>
            <a:off x="188259" y="694978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Unroll, and use backpropagation: called BPTT - Backpropagation Through Time [Keras will do that for you].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pic>
        <p:nvPicPr>
          <p:cNvPr id="500" name="Google Shape;50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059" y="1473913"/>
            <a:ext cx="5460338" cy="356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Perceptron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Threshold the weighted sum of the inputs: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968" y="1210644"/>
            <a:ext cx="4506949" cy="25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0900" y="3737372"/>
            <a:ext cx="52006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350" y="1510363"/>
            <a:ext cx="29527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Forecasting example</a:t>
            </a:r>
            <a:endParaRPr/>
          </a:p>
        </p:txBody>
      </p:sp>
      <p:sp>
        <p:nvSpPr>
          <p:cNvPr id="506" name="Google Shape;506;p59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508" name="Google Shape;508;p59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Artificial time series generated: sum of 2 random sine waves plus some noise 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Sequence to Vector</a:t>
            </a:r>
            <a:endParaRPr/>
          </a:p>
        </p:txBody>
      </p:sp>
      <p:pic>
        <p:nvPicPr>
          <p:cNvPr id="510" name="Google Shape;51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180938"/>
            <a:ext cx="6858001" cy="2532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Simple baselines</a:t>
            </a:r>
            <a:endParaRPr/>
          </a:p>
        </p:txBody>
      </p:sp>
      <p:sp>
        <p:nvSpPr>
          <p:cNvPr id="516" name="Google Shape;516;p60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517" name="Google Shape;517;p6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518" name="Google Shape;518;p60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19" name="Google Shape;519;p60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410051" algn="l" rtl="0">
              <a:spcBef>
                <a:spcPts val="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Predict the last value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410051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Simple linear regression, the Keras way: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410051" algn="l" rtl="0">
              <a:spcBef>
                <a:spcPts val="2000"/>
              </a:spcBef>
              <a:spcAft>
                <a:spcPts val="1200"/>
              </a:spcAft>
              <a:buSzPct val="75000"/>
              <a:buChar char="🞲"/>
            </a:pPr>
            <a:r>
              <a:rPr lang="en"/>
              <a:t>🡺 MSE = 0.004</a:t>
            </a:r>
            <a:endParaRPr/>
          </a:p>
        </p:txBody>
      </p:sp>
      <p:pic>
        <p:nvPicPr>
          <p:cNvPr id="520" name="Google Shape;52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307573"/>
            <a:ext cx="6858001" cy="94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840" y="2778360"/>
            <a:ext cx="55721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Simple RNN</a:t>
            </a:r>
            <a:endParaRPr/>
          </a:p>
        </p:txBody>
      </p:sp>
      <p:sp>
        <p:nvSpPr>
          <p:cNvPr id="527" name="Google Shape;527;p61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528" name="Google Shape;528;p6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529" name="Google Shape;529;p61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30" name="Google Shape;530;p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34835" y="868613"/>
            <a:ext cx="79248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1"/>
          <p:cNvSpPr txBox="1"/>
          <p:nvPr/>
        </p:nvSpPr>
        <p:spPr>
          <a:xfrm>
            <a:off x="431058" y="1817676"/>
            <a:ext cx="84690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🡺"/>
            </a:pPr>
            <a:r>
              <a:rPr lang="en" sz="1800" b="0" i="0" u="none" strike="noStrike" cap="none">
                <a:latin typeface="Arial"/>
                <a:ea typeface="Arial"/>
                <a:cs typeface="Arial"/>
                <a:sym typeface="Arial"/>
              </a:rPr>
              <a:t>MSE = 0.014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Try a larger model: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model = keras.models.Sequential([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   keras.layers.SimpleRNN(20, return_sequences=True, input_shape=[None, 1]),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   keras.layers.SimpleRNN(20, return_sequences=True),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    keras.layers.SimpleRNN(1)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🡺 MSE = 0.003  ☺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4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Predicting multipe steps</a:t>
            </a:r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One way: predict first, add to input, predict second, …		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pic>
        <p:nvPicPr>
          <p:cNvPr id="559" name="Google Shape;55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05" y="1046139"/>
            <a:ext cx="5020857" cy="354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Alternative</a:t>
            </a:r>
            <a:endParaRPr/>
          </a:p>
        </p:txBody>
      </p:sp>
      <p:sp>
        <p:nvSpPr>
          <p:cNvPr id="565" name="Google Shape;565;p65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16/10/22</a:t>
            </a:r>
            <a:endParaRPr/>
          </a:p>
        </p:txBody>
      </p:sp>
      <p:sp>
        <p:nvSpPr>
          <p:cNvPr id="566" name="Google Shape;566;p6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567" name="Google Shape;567;p65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68" name="Google Shape;568;p65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17909" algn="l" rtl="0">
              <a:spcBef>
                <a:spcPts val="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Predict the full output in one go: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rPr lang="en" sz="1800"/>
              <a:t>model = keras.models.Sequential([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rPr lang="en" sz="1800"/>
              <a:t>    keras.layers.SimpleRNN(20, return_sequences=True, input_shape=[None, 1]),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rPr lang="en" sz="1800"/>
              <a:t>    keras.layers.SimpleRNN(20, return_sequences=True),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rPr lang="en" sz="1800"/>
              <a:t>    keras.layers.TimeDistributed(keras.layers.Dense(10))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rPr lang="en" sz="1800"/>
              <a:t>])</a:t>
            </a:r>
            <a:endParaRPr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r>
              <a:rPr lang="en"/>
              <a:t>MSE 0.006 (stepwise was 0.029)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0"/>
              </a:spcAft>
              <a:buSzPct val="75000"/>
              <a:buNone/>
            </a:pP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ct val="75000"/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0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00" cy="57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41915"/>
                </a:solidFill>
              </a:rPr>
              <a:t>Transformers</a:t>
            </a:r>
            <a:endParaRPr>
              <a:solidFill>
                <a:srgbClr val="E41915"/>
              </a:solidFill>
            </a:endParaRPr>
          </a:p>
        </p:txBody>
      </p:sp>
      <p:sp>
        <p:nvSpPr>
          <p:cNvPr id="612" name="Google Shape;612;p70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00" cy="390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13" name="Google Shape;6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475" y="793600"/>
            <a:ext cx="2916025" cy="429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Vanishing gradients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188259" y="842372"/>
            <a:ext cx="8685000" cy="3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Opposite of ‘exploding gradients’, a zero gradient stops learning</a:t>
            </a:r>
            <a:endParaRPr/>
          </a:p>
        </p:txBody>
      </p:sp>
      <p:pic>
        <p:nvPicPr>
          <p:cNvPr id="2" name="Google Shape;139;p22">
            <a:extLst>
              <a:ext uri="{FF2B5EF4-FFF2-40B4-BE49-F238E27FC236}">
                <a16:creationId xmlns:a16="http://schemas.microsoft.com/office/drawing/2014/main" id="{99A14DF6-FAC1-D8A7-89CB-D4606C620E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25" y="1828550"/>
            <a:ext cx="6765000" cy="25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Adaptive rates are better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dt" idx="10"/>
          </p:nvPr>
        </p:nvSpPr>
        <p:spPr>
          <a:xfrm>
            <a:off x="1882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7/10/22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82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Many ideas: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Power scheduling: r, r/2, r/3, r/4, …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Exponential scheduling: r, 0.1r, 0.01r, …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Piecewise constant: e.g. 0.1 for 5 epochs, then 0.001 for 50 epochs …</a:t>
            </a:r>
            <a:endParaRPr/>
          </a:p>
          <a:p>
            <a:pPr marL="914400" lvl="1" indent="-457200" algn="l" rtl="0">
              <a:spcBef>
                <a:spcPts val="600"/>
              </a:spcBef>
              <a:spcAft>
                <a:spcPts val="0"/>
              </a:spcAft>
              <a:buSzPts val="1500"/>
              <a:buChar char="🞲"/>
            </a:pPr>
            <a:r>
              <a:rPr lang="en"/>
              <a:t>Performance scheduling: monitor validation set, reduce rate when validation error stalls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Use the callback LearningRateScheduler to do this</a:t>
            </a:r>
            <a:endParaRPr/>
          </a:p>
          <a:p>
            <a:pPr marL="457200" lvl="0" indent="-457200" algn="l" rtl="0">
              <a:spcBef>
                <a:spcPts val="200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Generally, Performance scheduling and Exponential scheduling seem to be the best choice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Good defaults in 2020s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If you train from scratch:  scale input and use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68" y="1291315"/>
            <a:ext cx="3959199" cy="3504554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cxnSp>
        <p:nvCxnSpPr>
          <p:cNvPr id="232" name="Google Shape;232;p31"/>
          <p:cNvCxnSpPr/>
          <p:nvPr/>
        </p:nvCxnSpPr>
        <p:spPr>
          <a:xfrm>
            <a:off x="4188092" y="2230159"/>
            <a:ext cx="760836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31"/>
          <p:cNvCxnSpPr/>
          <p:nvPr/>
        </p:nvCxnSpPr>
        <p:spPr>
          <a:xfrm>
            <a:off x="4188092" y="2791206"/>
            <a:ext cx="1831708" cy="0"/>
          </a:xfrm>
          <a:prstGeom prst="straightConnector1">
            <a:avLst/>
          </a:prstGeom>
          <a:noFill/>
          <a:ln w="50800" cap="flat" cmpd="dbl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31"/>
          <p:cNvCxnSpPr/>
          <p:nvPr/>
        </p:nvCxnSpPr>
        <p:spPr>
          <a:xfrm>
            <a:off x="4279392" y="3936492"/>
            <a:ext cx="466344" cy="0"/>
          </a:xfrm>
          <a:prstGeom prst="straightConnector1">
            <a:avLst/>
          </a:prstGeom>
          <a:noFill/>
          <a:ln w="50800" cap="flat" cmpd="dbl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31"/>
          <p:cNvSpPr txBox="1"/>
          <p:nvPr/>
        </p:nvSpPr>
        <p:spPr>
          <a:xfrm>
            <a:off x="5184648" y="2057034"/>
            <a:ext cx="97334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latin typeface="Arial"/>
                <a:ea typeface="Arial"/>
                <a:cs typeface="Arial"/>
                <a:sym typeface="Arial"/>
              </a:rPr>
              <a:t>ReLU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6157991" y="2642297"/>
            <a:ext cx="1801368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BatchNorm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4948928" y="3770345"/>
            <a:ext cx="98937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Adam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Xor?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Perceptron cannot learn Xor, but a multi-layer one can ☺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167" y="1162050"/>
            <a:ext cx="5387894" cy="327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MLP, Feed forward network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188259" y="766172"/>
            <a:ext cx="8685000" cy="3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1200"/>
              </a:spcAft>
              <a:buSzPts val="1650"/>
              <a:buChar char="🞲"/>
            </a:pPr>
            <a:r>
              <a:rPr lang="en"/>
              <a:t>Called Deep NN, if we stack many layers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4848" y="1300748"/>
            <a:ext cx="4560321" cy="3268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Activation functions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/>
              <a:t>Standard ones: Sigmoid, Tanh, Relu</a:t>
            </a:r>
            <a:endParaRPr/>
          </a:p>
          <a:p>
            <a:pPr marL="457200" lvl="0" indent="-352425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25" y="1828550"/>
            <a:ext cx="6765000" cy="25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1"/>
          </p:nvPr>
        </p:nvSpPr>
        <p:spPr>
          <a:xfrm>
            <a:off x="188259" y="766172"/>
            <a:ext cx="8685000" cy="3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indent="-433070">
              <a:spcBef>
                <a:spcPts val="0"/>
              </a:spcBef>
              <a:buSzPct val="75000"/>
            </a:pPr>
            <a:r>
              <a:rPr lang="en" dirty="0" err="1"/>
              <a:t>Keras</a:t>
            </a:r>
            <a:r>
              <a:rPr lang="en" dirty="0"/>
              <a:t> is a high-level library for </a:t>
            </a:r>
            <a:r>
              <a:rPr lang="en" dirty="0" err="1"/>
              <a:t>tensorflow</a:t>
            </a:r>
            <a:r>
              <a:rPr lang="en" dirty="0"/>
              <a:t>, </a:t>
            </a:r>
            <a:r>
              <a:rPr lang="en" dirty="0" err="1"/>
              <a:t>mxnet</a:t>
            </a:r>
            <a:r>
              <a:rPr lang="en" dirty="0"/>
              <a:t>, (</a:t>
            </a:r>
            <a:r>
              <a:rPr lang="en" dirty="0" err="1"/>
              <a:t>theano</a:t>
            </a:r>
            <a:r>
              <a:rPr lang="en" dirty="0"/>
              <a:t>), </a:t>
            </a:r>
            <a:r>
              <a:rPr lang="en" dirty="0" err="1"/>
              <a:t>pytorch</a:t>
            </a:r>
            <a:endParaRPr lang="en-US" dirty="0" err="1"/>
          </a:p>
          <a:p>
            <a:pPr marL="457200" lvl="0" indent="-433070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 dirty="0"/>
              <a:t>The book doesn’t use any library, but we recommend using </a:t>
            </a:r>
            <a:r>
              <a:rPr lang="en" dirty="0" err="1"/>
              <a:t>Keras</a:t>
            </a:r>
            <a:r>
              <a:rPr lang="en" dirty="0"/>
              <a:t>:</a:t>
            </a:r>
            <a:endParaRPr dirty="0"/>
          </a:p>
          <a:p>
            <a:pPr marL="914400" lvl="1" indent="-435610" algn="l" rtl="0">
              <a:spcBef>
                <a:spcPts val="600"/>
              </a:spcBef>
              <a:spcAft>
                <a:spcPts val="0"/>
              </a:spcAft>
              <a:buSzPct val="75000"/>
              <a:buChar char="🞲"/>
            </a:pPr>
            <a:r>
              <a:rPr lang="en" dirty="0"/>
              <a:t>import </a:t>
            </a:r>
            <a:r>
              <a:rPr lang="en" dirty="0" err="1"/>
              <a:t>keras</a:t>
            </a:r>
            <a:endParaRPr dirty="0" err="1"/>
          </a:p>
          <a:p>
            <a:pPr marL="457200" lvl="0" indent="-433070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/>
              <a:t>Installation is also quickly explained, but all we need is to enable GPU support in </a:t>
            </a:r>
            <a:r>
              <a:rPr lang="en" err="1"/>
              <a:t>Colab</a:t>
            </a:r>
            <a:r>
              <a:rPr lang="en"/>
              <a:t> (runtime-&gt;change runtime type -&gt; T4 GPU)</a:t>
            </a:r>
            <a:endParaRPr/>
          </a:p>
          <a:p>
            <a:pPr marL="457200" lvl="0" indent="-433070" algn="l" rtl="0">
              <a:spcBef>
                <a:spcPts val="2000"/>
              </a:spcBef>
              <a:spcAft>
                <a:spcPts val="0"/>
              </a:spcAft>
              <a:buSzPct val="75000"/>
              <a:buChar char="🞲"/>
            </a:pPr>
            <a:r>
              <a:rPr lang="en" err="1"/>
              <a:t>Keras</a:t>
            </a:r>
            <a:r>
              <a:rPr lang="en"/>
              <a:t> also supplies some benchmark datasets, but they often come in different shapes, e.g. images are 2-dim for grayscale or 3-dim for color. Cifar10 is 32x32x3: 32 by 32 pixels with 3 color channels for RGB, all values are from 0 up to including 255.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188259" y="70597"/>
            <a:ext cx="8685064" cy="57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Book Antiqua"/>
              <a:buNone/>
            </a:pPr>
            <a:r>
              <a:rPr lang="en">
                <a:solidFill>
                  <a:srgbClr val="FF0000"/>
                </a:solidFill>
              </a:rPr>
              <a:t>Using Keras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COMPX310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ldNum" idx="12"/>
          </p:nvPr>
        </p:nvSpPr>
        <p:spPr>
          <a:xfrm>
            <a:off x="6817659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188259" y="689972"/>
            <a:ext cx="8685064" cy="39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Neural network training: 3 step process</a:t>
            </a:r>
            <a:endParaRPr dirty="0"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Define network</a:t>
            </a:r>
            <a:endParaRPr dirty="0"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Compile network</a:t>
            </a:r>
            <a:endParaRPr dirty="0"/>
          </a:p>
          <a:p>
            <a:pPr marL="457200" lvl="0" indent="-457200" algn="l" rtl="0">
              <a:spcBef>
                <a:spcPts val="2000"/>
              </a:spcBef>
              <a:spcAft>
                <a:spcPts val="0"/>
              </a:spcAft>
              <a:buSzPts val="1650"/>
              <a:buChar char="🞲"/>
            </a:pPr>
            <a:r>
              <a:rPr lang="en" dirty="0"/>
              <a:t>Train network</a:t>
            </a:r>
            <a:endParaRPr dirty="0"/>
          </a:p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SzPts val="1650"/>
              <a:buNone/>
            </a:pPr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60DC553F0088478A49FCAD5A8BBA77" ma:contentTypeVersion="10" ma:contentTypeDescription="Create a new document." ma:contentTypeScope="" ma:versionID="d7fe6cbf516559e3739e28979b71878d">
  <xsd:schema xmlns:xsd="http://www.w3.org/2001/XMLSchema" xmlns:xs="http://www.w3.org/2001/XMLSchema" xmlns:p="http://schemas.microsoft.com/office/2006/metadata/properties" xmlns:ns2="60380813-5507-4aca-b8f5-d3737dd455f6" xmlns:ns3="eb0ac44c-ebbe-493d-8ca7-2f4357150ac7" targetNamespace="http://schemas.microsoft.com/office/2006/metadata/properties" ma:root="true" ma:fieldsID="ec722636c49fde4b70323062775eae9d" ns2:_="" ns3:_="">
    <xsd:import namespace="60380813-5507-4aca-b8f5-d3737dd455f6"/>
    <xsd:import namespace="eb0ac44c-ebbe-493d-8ca7-2f4357150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80813-5507-4aca-b8f5-d3737dd455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ac44c-ebbe-493d-8ca7-2f4357150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89C5FA-3878-4693-92DD-1558D5ABBC8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BD59A6A-BEB0-434F-AFF9-56E71A7954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80813-5507-4aca-b8f5-d3737dd455f6"/>
    <ds:schemaRef ds:uri="eb0ac44c-ebbe-493d-8ca7-2f4357150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7A5AB-E1DC-4364-A679-87A6C8B121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1986</Words>
  <Application>Microsoft Office PowerPoint</Application>
  <PresentationFormat>On-screen Show (16:9)</PresentationFormat>
  <Paragraphs>380</Paragraphs>
  <Slides>48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Tropic</vt:lpstr>
      <vt:lpstr>PowerPoint Presentation</vt:lpstr>
      <vt:lpstr>Neural Networks</vt:lpstr>
      <vt:lpstr>Biological neuron and networks</vt:lpstr>
      <vt:lpstr>Perceptron</vt:lpstr>
      <vt:lpstr>Xor?</vt:lpstr>
      <vt:lpstr>MLP, Feed forward network</vt:lpstr>
      <vt:lpstr>Activation functions</vt:lpstr>
      <vt:lpstr>Using Keras</vt:lpstr>
      <vt:lpstr>Using Keras</vt:lpstr>
      <vt:lpstr>Using Keras</vt:lpstr>
      <vt:lpstr>Using Keras</vt:lpstr>
      <vt:lpstr>Using Keras</vt:lpstr>
      <vt:lpstr>Using Keras</vt:lpstr>
      <vt:lpstr>Using Keras</vt:lpstr>
      <vt:lpstr>Training DNNs</vt:lpstr>
      <vt:lpstr>Neural networks for specialized applications</vt:lpstr>
      <vt:lpstr>Biological inspiration (again)</vt:lpstr>
      <vt:lpstr>Convolutions</vt:lpstr>
      <vt:lpstr>Convolution as filters</vt:lpstr>
      <vt:lpstr>Many convs per layer</vt:lpstr>
      <vt:lpstr>Convs in layers?</vt:lpstr>
      <vt:lpstr>Max pooling</vt:lpstr>
      <vt:lpstr>CNN architectures</vt:lpstr>
      <vt:lpstr>Data Augmentation</vt:lpstr>
      <vt:lpstr>Transfer learning  </vt:lpstr>
      <vt:lpstr>Fine tuning best practices </vt:lpstr>
      <vt:lpstr>Fine tuning continued</vt:lpstr>
      <vt:lpstr>Regression Example</vt:lpstr>
      <vt:lpstr>Using Keras</vt:lpstr>
      <vt:lpstr>Using Keras</vt:lpstr>
      <vt:lpstr>Using Keras</vt:lpstr>
      <vt:lpstr>How many layers?</vt:lpstr>
      <vt:lpstr>Forecasting/predicting sequences</vt:lpstr>
      <vt:lpstr>Sequences</vt:lpstr>
      <vt:lpstr>Recurrent neurons</vt:lpstr>
      <vt:lpstr>Output vs. Hidden</vt:lpstr>
      <vt:lpstr>Multiple IO patterns</vt:lpstr>
      <vt:lpstr>IO pattern examples</vt:lpstr>
      <vt:lpstr>How to train?</vt:lpstr>
      <vt:lpstr>Forecasting example</vt:lpstr>
      <vt:lpstr>Simple baselines</vt:lpstr>
      <vt:lpstr>Simple RNN</vt:lpstr>
      <vt:lpstr>Predicting multipe steps</vt:lpstr>
      <vt:lpstr>Alternative</vt:lpstr>
      <vt:lpstr>Transformers</vt:lpstr>
      <vt:lpstr>Vanishing gradients</vt:lpstr>
      <vt:lpstr>Adaptive rates are better</vt:lpstr>
      <vt:lpstr>Good defaults in 2020s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Nick Lim</cp:lastModifiedBy>
  <cp:revision>47</cp:revision>
  <dcterms:modified xsi:type="dcterms:W3CDTF">2024-08-06T23:33:39Z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0x0101000B60DC553F0088478A49FCAD5A8BBA77</vt:lpwstr>
  </property>
</Properties>
</file>